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7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customXml" Target="../customXml/item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54EB-F8EC-49EF-8FC9-AE6B61765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52964-C5FF-4652-B373-7435CD132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5625F-7554-47D0-ACA6-7C05FFB42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168D4-4704-46D4-970C-BA014D78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CFEF0-6A78-4227-92EC-B14267F4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0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E58C-4D3C-4DE1-AC2A-03803FE6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AE016-86E3-4B7A-BFE9-5CD3FF525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263D-F0A5-4802-87C7-2B646352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F7429-50E4-4096-91FE-C3732ED2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111AA-5BDF-418D-9053-F237D842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0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F9F944-79CE-4C84-9B84-0C0E0DA27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838B6-D154-4D29-9939-D6377620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F13AD-3FFE-47ED-9451-409F3771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A9029-80C2-496D-9E8D-FC75D37A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D10A6-2224-45D1-84F9-B8970C2B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6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0E1C-E33D-43C5-BFDD-C1693EAB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88ED6-EACD-42E9-8C3F-7BA199A87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E6B9B-4689-447C-8A16-D761AB67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2C39A-DC07-4963-9739-1D736968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7C6D9-41CC-4E98-ACAE-C1050AB9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1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DDC0-A8DD-49F5-8285-5D824ABB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42F71-6406-483F-8E35-2FC06C495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56F35-0FA9-4FDD-86CD-A6A1F943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CAA1F-7AD3-48BF-B755-60F82F67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6E44F-4A23-4126-A831-45BA623C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18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0BB2-C78E-4C68-9C0F-32F6D43A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5AE4-75A8-42B0-B7DB-EFBD6CD55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C2155-6C29-4DC8-BAA8-EDC0881C1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B9121-9FAD-48D6-A5A8-3A48B5B8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0E0AA-9337-4C3B-B7A1-90BD5A81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524D8-0385-4FF6-A9B6-9E1E1396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9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BF9A-076F-4970-B27A-3528044E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3EFF2-1D80-46AD-A069-057EBDBFE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D3C9A-428D-4989-8BB8-98C43F8C2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A8A0D-FDC3-47AF-A5FC-BACEFC1EE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59ECC-8EC0-4CCE-BE6E-61507C255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27646-9633-48A4-AE06-ACC30EE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EB1D77-14F2-4E85-8F8B-B0D83435D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43968-D849-4D4E-B961-D991029F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0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E81A-B4E1-4FC4-83A4-311C69B4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CFBCA-EBC3-4AEC-956C-961E771F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9F1F1-C2C6-40BF-899B-7A8E8868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37AD4-7F2A-4620-AE8B-3D7FBAE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6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DCFE8-B8C1-42EB-AE6A-F619DFDA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689FC-8B31-461A-890A-F5BB6734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7FA75-67D1-42B7-ACE5-FE973A7B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1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C5638-3A8D-49E9-B660-1930D85F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538A-AC5C-4147-8942-C09AB680D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A5D2E-7CD7-4EB1-8CB5-256A65A48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3B0DA-1E70-401D-B876-7B686467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C5A66-B206-473A-B4E6-75B760CD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86218-C10D-4CB6-9FFE-B039456A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1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CB8F-4A75-421C-A52D-EBC389EC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5CADC-F018-4F87-BC14-CCAE1221A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8B084-8FF5-482B-90C7-3328CB14F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2A56D-1AAF-4418-B53C-C7BC9527C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5F60-8563-4CFC-B5FA-1EB8FBCC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1FEF7-9D5F-4758-9000-AFF69AA5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7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66C2E-99A4-4FD7-848E-A8447856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12FA3-DCE6-45F7-B67E-87A463289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27C4F-456A-46FC-A2B1-FB40BB75E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084B1-5C95-4258-8CCD-4B8D5D0B7BD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D8E32-1A06-4252-9344-6815CFCD8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FB15B-E5D9-438B-A7C7-9DFE7331C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41097-588A-498F-81F3-C688E2D8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54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274666E4-35CB-474A-9279-99F5137378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8B59E734-B1E3-4E22-AEDF-460669EB7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3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611992DB-294A-424D-B7AF-453C878EF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3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20838426-28EE-480C-82FF-A0825F4BB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4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D2FB6AD0-637D-47C1-8492-D417341061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1ED5F307-4A03-4EB3-B511-793410F3E5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2CA485B8-470F-4C45-8437-AA4653C1C2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7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92909617-61E3-4980-A4F9-53A8C572C7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88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9EF6CBC5-5FC6-4A39-A3D7-1FFCDD38F5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3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BD3CC23E-DF0C-4D20-9D42-6EA7D12908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1D6A351B-2A8D-4714-9AD9-2052EA9E93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5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FAC6C256-7598-432D-A40F-4CE46B9CF6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2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E392877F-0F49-47DF-9722-EBA1ADDA86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10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BE9814C8-DAE3-41B2-BF72-5812D28BF6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0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88654D10-88E6-42A1-A1D0-1D5D6A528C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39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D5AD6424-E241-4E1B-91BC-C05CD95F56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0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8EE081A3-448A-4086-88EA-4D6371B877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42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2B1B9793-BD2F-418B-8C08-6CD9C9C33E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74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3C6D4B16-B5C7-434B-BB72-67130D61CC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77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38C2DD1C-5C69-4FD1-8BA5-0A69E8521B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7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E2F5DD04-3572-46A1-A5CB-92C68A601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77ED9850-03D4-4399-A8CF-B40B4D636D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9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91CDA4EB-B34A-4C45-BA07-C4278824A0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99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918E9E42-D2DC-4AC7-99F5-EB5C2B8FA7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21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A07C31D1-3701-4881-9DB0-D3D25BD3D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0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CF4CADE8-F04C-4538-8F15-585AE46A95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17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0064FD84-1209-42E4-B717-AE522A2B62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59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F54BA539-C77C-4AB3-818E-CB975E479D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43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630AD4F8-58C9-4D67-8DD0-730C1744D9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73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660491F6-66EF-421B-82C1-911CDDA728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7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95713793-135C-4A0A-A625-34B1C8EF5A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13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D34CA6B7-94A4-4336-B8E7-ADB3E5EB36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68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EB21B98A-3C3A-41CB-B12C-A7EB4A2ED6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5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458600B6-0A52-4748-A37E-9598FFCE90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8571C72D-A1F5-4673-9330-90ABDD1EDE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61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D99EC730-B1FB-4EC4-A09E-B76A75427D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97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0D142881-A000-4E4C-924A-32D772624B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B4DCE2C0-B2EC-4C77-B196-FD8840AC61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6A636239-1FBE-4D3F-825B-EDD22B72FA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5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5C259F96-1548-402C-9D32-F5B1F8EB16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0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9E0F5E83-765D-4906-A829-F5EC40E416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4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92BC2146-9FDC-46E5-8F9A-FE2508410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9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7513FA-CBC4-4F45-BDDE-2BDD51ABD09B}"/>
</file>

<file path=customXml/itemProps2.xml><?xml version="1.0" encoding="utf-8"?>
<ds:datastoreItem xmlns:ds="http://schemas.openxmlformats.org/officeDocument/2006/customXml" ds:itemID="{D73CF7E0-674D-41E0-8A3B-F6E1EF033CAE}"/>
</file>

<file path=customXml/itemProps3.xml><?xml version="1.0" encoding="utf-8"?>
<ds:datastoreItem xmlns:ds="http://schemas.openxmlformats.org/officeDocument/2006/customXml" ds:itemID="{DC0BBD7D-1988-4EEF-B5B2-9F8331A30360}"/>
</file>

<file path=customXml/itemProps4.xml><?xml version="1.0" encoding="utf-8"?>
<ds:datastoreItem xmlns:ds="http://schemas.openxmlformats.org/officeDocument/2006/customXml" ds:itemID="{F24E6708-B065-41FD-9AD1-669FC5CF45F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2019-05-20T17:29:23Z</dcterms:created>
  <dcterms:modified xsi:type="dcterms:W3CDTF">2019-05-20T17:29:41Z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